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ENTRADA TRIUNFAL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2B5A87-A949-4DAF-AB3D-814C1BDFAE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ENTRADA TRIUNFAL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0AA66AC6-2BC1-4B58-8475-24B77E5A07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482</a:t>
            </a:r>
          </a:p>
          <a:p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B45030C-A994-4832-B40C-17C8742012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nós, a porta franca está</a:t>
            </a:r>
          </a:p>
          <a:p>
            <a:r>
              <a:rPr lang="pt-BR" dirty="0"/>
              <a:t>Da divinal morada; </a:t>
            </a:r>
          </a:p>
          <a:p>
            <a:r>
              <a:rPr lang="pt-BR" dirty="0"/>
              <a:t>E Cristo nos concederá </a:t>
            </a:r>
          </a:p>
          <a:p>
            <a:r>
              <a:rPr lang="pt-BR" dirty="0"/>
              <a:t>A triunfal entrada. </a:t>
            </a:r>
          </a:p>
        </p:txBody>
      </p:sp>
    </p:spTree>
    <p:extLst>
      <p:ext uri="{BB962C8B-B14F-4D97-AF65-F5344CB8AC3E}">
        <p14:creationId xmlns:p14="http://schemas.microsoft.com/office/powerpoint/2010/main" val="448197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ENTRADA TRIUNFAL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ECC53632-F506-4A38-8C80-CB7CEB1DC8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482</a:t>
            </a:r>
          </a:p>
          <a:p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388E27A-DA1F-44D4-9D36-F9146667ED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quanto amor Jesus sentiu, </a:t>
            </a:r>
          </a:p>
          <a:p>
            <a:r>
              <a:rPr lang="pt-BR" dirty="0"/>
              <a:t>Pois Ele a porta já me abriu! </a:t>
            </a:r>
          </a:p>
          <a:p>
            <a:r>
              <a:rPr lang="pt-BR" dirty="0"/>
              <a:t>A mim, a mim, </a:t>
            </a:r>
          </a:p>
          <a:p>
            <a:r>
              <a:rPr lang="pt-BR" dirty="0"/>
              <a:t>A porta já me abriu.</a:t>
            </a:r>
          </a:p>
        </p:txBody>
      </p:sp>
    </p:spTree>
    <p:extLst>
      <p:ext uri="{BB962C8B-B14F-4D97-AF65-F5344CB8AC3E}">
        <p14:creationId xmlns:p14="http://schemas.microsoft.com/office/powerpoint/2010/main" val="1318323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ENTRADA TRIUNFAL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9D82C2E2-28AD-489C-B830-66152AAC9D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482</a:t>
            </a:r>
          </a:p>
          <a:p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6596547-5E42-4611-8065-08E1F9AFC2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queres, pecador, entrar, </a:t>
            </a:r>
          </a:p>
          <a:p>
            <a:r>
              <a:rPr lang="pt-BR" dirty="0"/>
              <a:t>A porta está aberta! </a:t>
            </a:r>
          </a:p>
          <a:p>
            <a:r>
              <a:rPr lang="pt-BR" dirty="0"/>
              <a:t>Ali, no Céu, terás lugar </a:t>
            </a:r>
          </a:p>
          <a:p>
            <a:r>
              <a:rPr lang="pt-BR" dirty="0"/>
              <a:t>Que Cristo a ti oferta.</a:t>
            </a:r>
          </a:p>
        </p:txBody>
      </p:sp>
    </p:spTree>
    <p:extLst>
      <p:ext uri="{BB962C8B-B14F-4D97-AF65-F5344CB8AC3E}">
        <p14:creationId xmlns:p14="http://schemas.microsoft.com/office/powerpoint/2010/main" val="2492200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ENTRADA TRIUNFAL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ECC53632-F506-4A38-8C80-CB7CEB1DC8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482</a:t>
            </a:r>
          </a:p>
          <a:p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388E27A-DA1F-44D4-9D36-F9146667ED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quanto amor Jesus sentiu, </a:t>
            </a:r>
          </a:p>
          <a:p>
            <a:r>
              <a:rPr lang="pt-BR" dirty="0"/>
              <a:t>Pois Ele a porta já me abriu! </a:t>
            </a:r>
          </a:p>
          <a:p>
            <a:r>
              <a:rPr lang="pt-BR" dirty="0"/>
              <a:t>A mim, a mim, </a:t>
            </a:r>
          </a:p>
          <a:p>
            <a:r>
              <a:rPr lang="pt-BR" dirty="0"/>
              <a:t>A porta já me abriu.</a:t>
            </a:r>
          </a:p>
        </p:txBody>
      </p:sp>
    </p:spTree>
    <p:extLst>
      <p:ext uri="{BB962C8B-B14F-4D97-AF65-F5344CB8AC3E}">
        <p14:creationId xmlns:p14="http://schemas.microsoft.com/office/powerpoint/2010/main" val="3291422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ENTRADA TRIUNFAL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969EA291-47B9-47B8-AA0B-6438C0ED7C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482</a:t>
            </a:r>
          </a:p>
          <a:p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019847-AC94-4E19-81AF-C37ED82DD9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vinde, pecadores, já, </a:t>
            </a:r>
          </a:p>
          <a:p>
            <a:r>
              <a:rPr lang="pt-BR" dirty="0"/>
              <a:t>Sim, vinde sem demora; </a:t>
            </a:r>
          </a:p>
          <a:p>
            <a:r>
              <a:rPr lang="pt-BR" dirty="0"/>
              <a:t>Da graça, o tempo findará; </a:t>
            </a:r>
          </a:p>
          <a:p>
            <a:r>
              <a:rPr lang="pt-BR" dirty="0"/>
              <a:t>Da salvação, a hora.</a:t>
            </a:r>
          </a:p>
        </p:txBody>
      </p:sp>
    </p:spTree>
    <p:extLst>
      <p:ext uri="{BB962C8B-B14F-4D97-AF65-F5344CB8AC3E}">
        <p14:creationId xmlns:p14="http://schemas.microsoft.com/office/powerpoint/2010/main" val="2564820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ENTRADA TRIUNFAL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ECC53632-F506-4A38-8C80-CB7CEB1DC8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482</a:t>
            </a:r>
          </a:p>
          <a:p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388E27A-DA1F-44D4-9D36-F9146667ED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quanto amor Jesus sentiu, </a:t>
            </a:r>
          </a:p>
          <a:p>
            <a:r>
              <a:rPr lang="pt-BR" dirty="0"/>
              <a:t>Pois Ele a porta já me abriu! </a:t>
            </a:r>
          </a:p>
          <a:p>
            <a:r>
              <a:rPr lang="pt-BR" dirty="0"/>
              <a:t>A mim, a mim, </a:t>
            </a:r>
          </a:p>
          <a:p>
            <a:r>
              <a:rPr lang="pt-BR" dirty="0"/>
              <a:t>A porta já me abriu.</a:t>
            </a:r>
          </a:p>
        </p:txBody>
      </p:sp>
    </p:spTree>
    <p:extLst>
      <p:ext uri="{BB962C8B-B14F-4D97-AF65-F5344CB8AC3E}">
        <p14:creationId xmlns:p14="http://schemas.microsoft.com/office/powerpoint/2010/main" val="2844922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79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ENTRADA TRIUNFAL</vt:lpstr>
      <vt:lpstr>A ENTRADA TRIUNFAL</vt:lpstr>
      <vt:lpstr>A ENTRADA TRIUNFAL</vt:lpstr>
      <vt:lpstr>A ENTRADA TRIUNFAL</vt:lpstr>
      <vt:lpstr>A ENTRADA TRIUNFAL</vt:lpstr>
      <vt:lpstr>A ENTRADA TRIUNFAL</vt:lpstr>
      <vt:lpstr>A ENTRADA TRIUNFAL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2019-06-12T23:09:40Z</dcterms:modified>
</cp:coreProperties>
</file>

<file path=docProps/thumbnail.jpeg>
</file>